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57" r:id="rId5"/>
    <p:sldId id="263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69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0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12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73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6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69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4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90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44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92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96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C778-A528-4E1D-9493-6834D3211C69}" type="datetimeFigureOut">
              <a:rPr lang="es-MX" smtClean="0"/>
              <a:t>07/03/2021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2BDF3-30F8-4721-B605-F13F36D2C4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2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i Football: un sencillo y divertido juego de fútbol que arrasa en Play 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90" y="2518769"/>
            <a:ext cx="5986508" cy="22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jercicios de fútbol que puedes practicar en casa durante la cuarentena -  Acad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954"/>
            <a:ext cx="2518264" cy="16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 qué los zurdos destacan más que los diestros en el futbol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r="40018"/>
          <a:stretch/>
        </p:blipFill>
        <p:spPr bwMode="auto">
          <a:xfrm>
            <a:off x="2272938" y="4133131"/>
            <a:ext cx="2031504" cy="27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GA MX - Página Oficial de la Liga Mexicana del Fútbol Profesional - 28355  - www.ligabbva.m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2961" cy="17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s sueños del futbol: 100 historias de perseverancia de Alberto Lat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74" y="4847907"/>
            <a:ext cx="3698326" cy="20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ES Acatlá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2836" r="2149" b="-2836"/>
          <a:stretch/>
        </p:blipFill>
        <p:spPr bwMode="auto">
          <a:xfrm>
            <a:off x="4304441" y="4847905"/>
            <a:ext cx="4189233" cy="2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ristiano Ronaldo | Ronaldo girlfriend, Christiano ronaldo girlfriend,  Christiano ronal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" y="2821577"/>
            <a:ext cx="2364377" cy="23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imeros escudos de la historia en equipos de la Liga MX: Fot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94" y="0"/>
            <a:ext cx="4171406" cy="25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H Manage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15796" r="22679" b="2641"/>
          <a:stretch/>
        </p:blipFill>
        <p:spPr bwMode="auto">
          <a:xfrm>
            <a:off x="8791303" y="2518769"/>
            <a:ext cx="3400697" cy="23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9 Roles en un grupo de trabajo: ¿sabes cuál eres tú? - Gestion.Or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2461085"/>
            <a:ext cx="2107199" cy="16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uáles son los mejores partidos de fútbol de la historia? - Rushbet.c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" y="1261226"/>
            <a:ext cx="2705009" cy="16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ollege Football Logo Fotos e Imágenes de stock - Alamy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0523" r="7454" b="19637"/>
          <a:stretch/>
        </p:blipFill>
        <p:spPr bwMode="auto">
          <a:xfrm>
            <a:off x="2760889" y="180129"/>
            <a:ext cx="5216253" cy="20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430360" y="345667"/>
            <a:ext cx="4572000" cy="461665"/>
          </a:xfrm>
          <a:prstGeom prst="rect">
            <a:avLst/>
          </a:prstGeom>
          <a:gradFill rotWithShape="1">
            <a:gsLst>
              <a:gs pos="0">
                <a:srgbClr val="B196D2"/>
              </a:gs>
              <a:gs pos="50000">
                <a:srgbClr val="CFC0E2"/>
              </a:gs>
              <a:gs pos="100000">
                <a:srgbClr val="E7E1F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400" dirty="0" smtClean="0">
                <a:latin typeface="Arial Black" panose="020B0A04020102020204" pitchFamily="34" charset="0"/>
              </a:rPr>
              <a:t>HISTORIA DEL FUTBOL</a:t>
            </a:r>
            <a:endParaRPr lang="es-MX" altLang="es-MX" sz="24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9889" y="1229183"/>
            <a:ext cx="8411413" cy="286232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s-MX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Desde la </a:t>
            </a:r>
            <a:r>
              <a:rPr lang="es-MX" b="1" dirty="0">
                <a:solidFill>
                  <a:srgbClr val="202122"/>
                </a:solidFill>
                <a:latin typeface="Arial" panose="020B0604020202020204" pitchFamily="34" charset="0"/>
              </a:rPr>
              <a:t>A</a:t>
            </a:r>
            <a:r>
              <a:rPr lang="es-MX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ntigua Grecia</a:t>
            </a:r>
          </a:p>
          <a:p>
            <a:pPr algn="just"/>
            <a:endParaRPr lang="es-MX" b="1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1" dirty="0"/>
              <a:t>Este deporte era el </a:t>
            </a:r>
            <a:r>
              <a:rPr lang="es-MX" b="1" dirty="0" err="1" smtClean="0"/>
              <a:t>episkyros</a:t>
            </a:r>
            <a:r>
              <a:rPr lang="es-MX" b="1" dirty="0" smtClean="0"/>
              <a:t>, que </a:t>
            </a:r>
            <a:r>
              <a:rPr lang="es-MX" b="1" dirty="0"/>
              <a:t>se jugaba con una pelota de cuero pintada con colores brillantes y dos equipos de 12 a 14 jugadores. La FIFA lo reconoció como una de las formas más antiguas del actual </a:t>
            </a:r>
            <a:r>
              <a:rPr lang="es-MX" b="1" dirty="0" smtClean="0"/>
              <a:t>fútbol.</a:t>
            </a:r>
            <a:endParaRPr lang="es-MX" b="1" i="0" dirty="0" smtClean="0"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1" dirty="0"/>
              <a:t>M</a:t>
            </a:r>
            <a:r>
              <a:rPr lang="es-MX" b="1" dirty="0" smtClean="0"/>
              <a:t>ás </a:t>
            </a:r>
            <a:r>
              <a:rPr lang="es-MX" b="1" dirty="0"/>
              <a:t>tarde dieron origen al fútbol de rugby, al fútbol </a:t>
            </a:r>
            <a:r>
              <a:rPr lang="es-MX" b="1" dirty="0" smtClean="0"/>
              <a:t>americano y futbol soccer. </a:t>
            </a:r>
          </a:p>
          <a:p>
            <a:pPr algn="just"/>
            <a:r>
              <a:rPr lang="es-MX" b="1" dirty="0" smtClean="0"/>
              <a:t>Ya </a:t>
            </a:r>
            <a:r>
              <a:rPr lang="es-MX" b="1" dirty="0"/>
              <a:t>con el fútbol bien definido, se comenzaron a disputar los primeros </a:t>
            </a:r>
            <a:r>
              <a:rPr lang="es-MX" b="1" dirty="0" smtClean="0"/>
              <a:t>encuentros.</a:t>
            </a:r>
          </a:p>
          <a:p>
            <a:pPr algn="just"/>
            <a:r>
              <a:rPr lang="fr-FR" b="1" dirty="0"/>
              <a:t>En 1904, en París, se fundó la Fédération Internationale e Football Association (FIFA</a:t>
            </a:r>
            <a:r>
              <a:rPr lang="fr-FR" b="1" dirty="0" smtClean="0"/>
              <a:t>)</a:t>
            </a:r>
            <a:endParaRPr lang="fr-FR" b="1" dirty="0"/>
          </a:p>
          <a:p>
            <a:pPr algn="just"/>
            <a:r>
              <a:rPr lang="es-MX" b="1" dirty="0"/>
              <a:t>La primera copa mundial de fútbol de la historia se jugó en 1930, que llegó a ser el mayor evento de este deporte en el globo entero</a:t>
            </a:r>
            <a:r>
              <a:rPr lang="es-MX" b="1" dirty="0" smtClean="0"/>
              <a:t>.</a:t>
            </a:r>
            <a:endParaRPr lang="es-MX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9/9e/Futbol_antiguo_%28Grecia%29_-_%CE%95%CF%80%CE%AF%CF%83%CE%BA%CF%85%CF%81%CE%BF%CF%82_Episkyros_-_Ancient_Greek_Football_Player_375-400_a._C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0"/>
            <a:ext cx="30575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storia del Fútbol Soc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37" y="3357154"/>
            <a:ext cx="2268767" cy="16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a del fútbol femenino | Curiosidades | Bubble Foot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82" y="5253919"/>
            <a:ext cx="31146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s 21 mejores delanteros de la historia - AS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17" y="4704006"/>
            <a:ext cx="3267980" cy="20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es futbol actual - Buscar con Google | Messi and ronaldo, Ronaldo,  Cristiano ronald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r="16364"/>
          <a:stretch/>
        </p:blipFill>
        <p:spPr bwMode="auto">
          <a:xfrm>
            <a:off x="2849879" y="4513356"/>
            <a:ext cx="2806338" cy="20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utbol en el futu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218"/>
            <a:ext cx="2728662" cy="23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l Origen Y Evolución De Los Botines y Balones de Futbol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4" y="108838"/>
            <a:ext cx="1805668" cy="10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331981" y="372564"/>
            <a:ext cx="4572000" cy="461665"/>
          </a:xfrm>
          <a:prstGeom prst="rect">
            <a:avLst/>
          </a:prstGeom>
          <a:solidFill>
            <a:srgbClr val="01FF74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400" dirty="0" smtClean="0">
                <a:latin typeface="Arial Black" pitchFamily="34" charset="0"/>
                <a:cs typeface="Arial" charset="0"/>
              </a:rPr>
              <a:t>EL FUTBOL </a:t>
            </a:r>
            <a:endParaRPr lang="es-MX" sz="2400" dirty="0">
              <a:latin typeface="Arial Black" pitchFamily="34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6869" y="1070377"/>
            <a:ext cx="6096000" cy="49859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just"/>
            <a:r>
              <a:rPr lang="es-MX" sz="2000" b="1" dirty="0" smtClean="0"/>
              <a:t>El</a:t>
            </a:r>
            <a:r>
              <a:rPr lang="es-MX" sz="2000" b="1" dirty="0"/>
              <a:t> fútbol </a:t>
            </a:r>
            <a:r>
              <a:rPr lang="es-MX" sz="2000" b="1" dirty="0" smtClean="0"/>
              <a:t>también</a:t>
            </a:r>
            <a:r>
              <a:rPr lang="es-MX" sz="2000" b="1" dirty="0"/>
              <a:t> balompié o </a:t>
            </a:r>
            <a:r>
              <a:rPr lang="es-MX" sz="2000" b="1" i="1" dirty="0"/>
              <a:t>soccer</a:t>
            </a:r>
            <a:r>
              <a:rPr lang="es-MX" sz="2000" b="1" dirty="0"/>
              <a:t>, es </a:t>
            </a:r>
            <a:r>
              <a:rPr lang="es-MX" sz="2000" b="1" dirty="0" smtClean="0"/>
              <a:t>un</a:t>
            </a:r>
            <a:r>
              <a:rPr lang="es-MX" sz="2000" b="1" dirty="0"/>
              <a:t> deporte de equipo jugado entre dos conjuntos de 11 jugadores cada uno y un árbitro que se ocupa de que las normas se cumplan correctamente</a:t>
            </a:r>
            <a:r>
              <a:rPr lang="es-MX" sz="2000" b="1" dirty="0" smtClean="0"/>
              <a:t>.</a:t>
            </a:r>
          </a:p>
          <a:p>
            <a:pPr algn="just"/>
            <a:r>
              <a:rPr lang="es-MX" sz="2000" b="1" dirty="0"/>
              <a:t>El objetivo del juego es </a:t>
            </a:r>
            <a:r>
              <a:rPr lang="es-MX" sz="2000" b="1" dirty="0" smtClean="0"/>
              <a:t>desplazar una pelota  pateándola con los pies o a través de pases entre compañeros para intentar meterla </a:t>
            </a:r>
            <a:r>
              <a:rPr lang="es-MX" sz="2000" b="1" dirty="0"/>
              <a:t>dentro de la </a:t>
            </a:r>
            <a:r>
              <a:rPr lang="es-MX" sz="2000" b="1" dirty="0" smtClean="0"/>
              <a:t>portería</a:t>
            </a:r>
            <a:r>
              <a:rPr lang="es-MX" sz="2000" b="1" dirty="0"/>
              <a:t> contraria, acción que se denomina </a:t>
            </a:r>
            <a:r>
              <a:rPr lang="es-MX" sz="2000" b="1" dirty="0" smtClean="0"/>
              <a:t>gol. </a:t>
            </a:r>
          </a:p>
          <a:p>
            <a:pPr algn="just"/>
            <a:r>
              <a:rPr lang="es-MX" sz="2000" b="1" dirty="0" smtClean="0"/>
              <a:t>El </a:t>
            </a:r>
            <a:r>
              <a:rPr lang="es-MX" sz="2000" b="1" dirty="0"/>
              <a:t>equipo que marque más goles al cabo del partido es el que resulta ganador</a:t>
            </a:r>
            <a:r>
              <a:rPr lang="es-MX" sz="2000" b="1" dirty="0" smtClean="0"/>
              <a:t>. El partido cuanta con 2 tiempos de 45 minutos y un intermedio de descanso de 15 minutos.</a:t>
            </a:r>
          </a:p>
          <a:p>
            <a:pPr algn="just"/>
            <a:r>
              <a:rPr lang="es-MX" sz="2000" b="1" dirty="0" smtClean="0"/>
              <a:t>Existe un jugador que puede sujetar el balón con las manos y es el encargado de cuidar la portería al cual se le denomina como portero o guardameta. </a:t>
            </a:r>
          </a:p>
          <a:p>
            <a:pPr algn="just"/>
            <a:endParaRPr lang="es-MX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Los Simpson' homenajearán el fútbol y al Mundial de Brasil | Televisión en  la Cadena SER | Cadena S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3" t="-336" r="21967" b="26352"/>
          <a:stretch/>
        </p:blipFill>
        <p:spPr bwMode="auto">
          <a:xfrm>
            <a:off x="9801496" y="0"/>
            <a:ext cx="2390504" cy="27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rt playing football. | Dibujos de los simpson, Fondos de los simpsons,  Imagenes de b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85" y="3134309"/>
            <a:ext cx="2362597" cy="18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uánto sabés? Especial fútbol - Los Simpsons - telef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525625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sa Simpson plays soccerThe Simpsons Tapped Out AddictsAll Things The  Simpsons Tapped Out for the Tapped Out Addict in All of 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80" y="0"/>
            <a:ext cx="13716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os Jugadores De Fútbol Femenino. Vector De Dibujos Animados Y Personajes  Aislados Deporte. Ilustraciones Vectoriales, Clip Art Vectorizado Libre De  Derechos. Image 10998109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5"/>
          <a:stretch/>
        </p:blipFill>
        <p:spPr bwMode="auto">
          <a:xfrm>
            <a:off x="6843385" y="941643"/>
            <a:ext cx="1270413" cy="20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os Super Campeones llegarán muy pronto a Netfli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51" y="5256257"/>
            <a:ext cx="1925592" cy="12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pisodio final goleadores - latino - YouTub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9689"/>
          <a:stretch/>
        </p:blipFill>
        <p:spPr bwMode="auto">
          <a:xfrm>
            <a:off x="9580980" y="2884974"/>
            <a:ext cx="2214780" cy="21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430360" y="345667"/>
            <a:ext cx="4572000" cy="830997"/>
          </a:xfrm>
          <a:prstGeom prst="rect">
            <a:avLst/>
          </a:prstGeom>
          <a:gradFill rotWithShape="1">
            <a:gsLst>
              <a:gs pos="0">
                <a:srgbClr val="B196D2"/>
              </a:gs>
              <a:gs pos="50000">
                <a:srgbClr val="CFC0E2"/>
              </a:gs>
              <a:gs pos="100000">
                <a:srgbClr val="E7E1F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400" dirty="0" smtClean="0">
                <a:latin typeface="Arial Black" panose="020B0A04020102020204" pitchFamily="34" charset="0"/>
              </a:rPr>
              <a:t>FUNDAMENTOS TECNICOS DEL FUTBOL</a:t>
            </a:r>
            <a:endParaRPr lang="es-MX" altLang="es-MX" sz="2400" dirty="0">
              <a:latin typeface="Arial Black" panose="020B0A04020102020204" pitchFamily="34" charset="0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526051" y="1499663"/>
            <a:ext cx="6292759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s-MX" sz="2800" dirty="0"/>
              <a:t>El fútbol es un deporte que necesita entrenamiento para irlo perfeccionando poco a poco. Los fundamentos básicos para aprender a jugar fútbol </a:t>
            </a:r>
            <a:r>
              <a:rPr lang="es-MX" sz="2800" dirty="0" smtClean="0"/>
              <a:t>son:</a:t>
            </a:r>
            <a:endParaRPr lang="es-MX" altLang="es-MX" sz="1600" dirty="0" smtClean="0">
              <a:latin typeface="Arial Black" panose="020B0A04020102020204" pitchFamily="34" charset="0"/>
            </a:endParaRPr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473798" y="5827497"/>
            <a:ext cx="3431995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altLang="es-MX" sz="1800" dirty="0" smtClean="0">
                <a:latin typeface="Arial Black" panose="020B0A04020102020204" pitchFamily="34" charset="0"/>
              </a:rPr>
              <a:t>Tiro o remate a portería </a:t>
            </a:r>
            <a:endParaRPr lang="es-MX" altLang="es-MX" sz="1800" dirty="0" smtClean="0">
              <a:latin typeface="Arial Black" panose="020B0A04020102020204" pitchFamily="34" charset="0"/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526050" y="3688616"/>
            <a:ext cx="3557451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altLang="es-MX" sz="1800" dirty="0" smtClean="0">
                <a:latin typeface="Arial Black" panose="020B0A04020102020204" pitchFamily="34" charset="0"/>
              </a:rPr>
              <a:t>Conducción del balón  </a:t>
            </a:r>
            <a:endParaRPr lang="es-MX" altLang="es-MX" sz="1800" dirty="0" smtClean="0">
              <a:latin typeface="Arial Black" panose="020B0A04020102020204" pitchFamily="34" charset="0"/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526050" y="4339307"/>
            <a:ext cx="3327492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altLang="es-MX" sz="1800" dirty="0" smtClean="0">
                <a:latin typeface="Arial Black" panose="020B0A04020102020204" pitchFamily="34" charset="0"/>
              </a:rPr>
              <a:t>Pase a un compañero </a:t>
            </a:r>
            <a:endParaRPr lang="es-MX" altLang="es-MX" sz="1800" dirty="0" smtClean="0">
              <a:latin typeface="Arial Black" panose="020B0A04020102020204" pitchFamily="34" charset="0"/>
            </a:endParaRPr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526050" y="5083402"/>
            <a:ext cx="3111414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altLang="es-MX" sz="1800" dirty="0" smtClean="0">
                <a:latin typeface="Arial Black" panose="020B0A04020102020204" pitchFamily="34" charset="0"/>
              </a:rPr>
              <a:t>Recepción del balón </a:t>
            </a:r>
            <a:endParaRPr lang="es-MX" altLang="es-MX" sz="1800" dirty="0" smtClean="0">
              <a:latin typeface="Arial Black" panose="020B0A04020102020204" pitchFamily="34" charset="0"/>
            </a:endParaRPr>
          </a:p>
        </p:txBody>
      </p:sp>
      <p:pic>
        <p:nvPicPr>
          <p:cNvPr id="3076" name="Picture 4" descr="Entrenamientos de fuerza en el fútbol - Funiber Blogs - FUNIB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669" y="130630"/>
            <a:ext cx="2498620" cy="16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trenamiento Individual Fútb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7486"/>
          <a:stretch/>
        </p:blipFill>
        <p:spPr bwMode="auto">
          <a:xfrm>
            <a:off x="7286569" y="1506339"/>
            <a:ext cx="2049968" cy="22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se - Futbo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5"/>
          <a:stretch/>
        </p:blipFill>
        <p:spPr bwMode="auto">
          <a:xfrm>
            <a:off x="9871813" y="2176037"/>
            <a:ext cx="2173786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s Mejores Controles De Balón En El Fútbol 2019 - YouTub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15087"/>
          <a:stretch/>
        </p:blipFill>
        <p:spPr bwMode="auto">
          <a:xfrm>
            <a:off x="9518311" y="4427299"/>
            <a:ext cx="2140445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isparo de rodilla - Futbol Sala/Futsal e Indoor Soccer y trucos de fútbol  11 o callejeros - YouTub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2861" b="6933"/>
          <a:stretch/>
        </p:blipFill>
        <p:spPr bwMode="auto">
          <a:xfrm>
            <a:off x="6420728" y="4735073"/>
            <a:ext cx="2829254" cy="189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Es posible entrenar al fútbol sin contacto?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t="94" r="18113" b="11260"/>
          <a:stretch/>
        </p:blipFill>
        <p:spPr bwMode="auto">
          <a:xfrm>
            <a:off x="4579209" y="3688616"/>
            <a:ext cx="1607640" cy="17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⚽ Fundamentos Técnicos del Futbol: el Control, la Conducción y el Pas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/>
          <a:stretch/>
        </p:blipFill>
        <p:spPr bwMode="auto">
          <a:xfrm>
            <a:off x="0" y="0"/>
            <a:ext cx="2920413" cy="12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331981" y="372564"/>
            <a:ext cx="4572000" cy="461665"/>
          </a:xfrm>
          <a:prstGeom prst="rect">
            <a:avLst/>
          </a:prstGeom>
          <a:solidFill>
            <a:srgbClr val="01FF74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400" dirty="0" smtClean="0">
                <a:latin typeface="Arial Black" pitchFamily="34" charset="0"/>
                <a:cs typeface="Arial" charset="0"/>
              </a:rPr>
              <a:t>Reglas del futbol </a:t>
            </a:r>
            <a:r>
              <a:rPr lang="es-MX" sz="2400" dirty="0" smtClean="0">
                <a:latin typeface="Arial Black" pitchFamily="34" charset="0"/>
                <a:cs typeface="Arial" charset="0"/>
              </a:rPr>
              <a:t> </a:t>
            </a:r>
            <a:endParaRPr lang="es-MX" sz="2400" dirty="0">
              <a:latin typeface="Arial Black" pitchFamily="34" charset="0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4618" y="1070377"/>
            <a:ext cx="3026228" cy="5324535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fontAlgn="base"/>
            <a:r>
              <a:rPr lang="es-MX" sz="2000" b="1" dirty="0" smtClean="0"/>
              <a:t>1</a:t>
            </a:r>
            <a:r>
              <a:rPr lang="es-MX" sz="2000" b="1" dirty="0"/>
              <a:t>: El terreno de </a:t>
            </a:r>
            <a:r>
              <a:rPr lang="es-MX" sz="2000" b="1" dirty="0" smtClean="0"/>
              <a:t>juego</a:t>
            </a:r>
            <a:endParaRPr lang="es-MX" sz="2000" b="1" dirty="0"/>
          </a:p>
          <a:p>
            <a:pPr fontAlgn="base"/>
            <a:r>
              <a:rPr lang="es-MX" sz="2000" b="1" dirty="0" smtClean="0"/>
              <a:t>2</a:t>
            </a:r>
            <a:r>
              <a:rPr lang="es-MX" sz="2000" b="1" dirty="0"/>
              <a:t>: El balón</a:t>
            </a:r>
          </a:p>
          <a:p>
            <a:pPr fontAlgn="base"/>
            <a:r>
              <a:rPr lang="es-MX" sz="2000" b="1" dirty="0" smtClean="0"/>
              <a:t>3</a:t>
            </a:r>
            <a:r>
              <a:rPr lang="es-MX" sz="2000" b="1" dirty="0"/>
              <a:t>: El número de jugadores</a:t>
            </a:r>
          </a:p>
          <a:p>
            <a:pPr fontAlgn="base"/>
            <a:r>
              <a:rPr lang="es-MX" sz="2000" b="1" dirty="0" smtClean="0"/>
              <a:t>4</a:t>
            </a:r>
            <a:r>
              <a:rPr lang="es-MX" sz="2000" b="1" dirty="0"/>
              <a:t>: </a:t>
            </a:r>
            <a:r>
              <a:rPr lang="es-MX" sz="2000" b="1" dirty="0" smtClean="0"/>
              <a:t>Equipamiento </a:t>
            </a:r>
            <a:endParaRPr lang="es-MX" sz="2000" b="1" dirty="0"/>
          </a:p>
          <a:p>
            <a:pPr fontAlgn="base"/>
            <a:r>
              <a:rPr lang="es-MX" sz="2000" b="1" dirty="0" smtClean="0"/>
              <a:t>5</a:t>
            </a:r>
            <a:r>
              <a:rPr lang="es-MX" sz="2000" b="1" dirty="0"/>
              <a:t>: El árbitro</a:t>
            </a:r>
          </a:p>
          <a:p>
            <a:pPr fontAlgn="base"/>
            <a:r>
              <a:rPr lang="es-MX" sz="2000" b="1" dirty="0" smtClean="0"/>
              <a:t>6</a:t>
            </a:r>
            <a:r>
              <a:rPr lang="es-MX" sz="2000" b="1" dirty="0"/>
              <a:t>: Los árbitros asistentes</a:t>
            </a:r>
          </a:p>
          <a:p>
            <a:pPr fontAlgn="base"/>
            <a:r>
              <a:rPr lang="es-MX" sz="2000" b="1" dirty="0" smtClean="0"/>
              <a:t>7</a:t>
            </a:r>
            <a:r>
              <a:rPr lang="es-MX" sz="2000" b="1" dirty="0"/>
              <a:t>: Duración del partido</a:t>
            </a:r>
          </a:p>
          <a:p>
            <a:pPr fontAlgn="base"/>
            <a:r>
              <a:rPr lang="es-MX" sz="2000" b="1" dirty="0" smtClean="0"/>
              <a:t>8</a:t>
            </a:r>
            <a:r>
              <a:rPr lang="es-MX" sz="2000" b="1" dirty="0"/>
              <a:t>: Saque de inicio</a:t>
            </a:r>
          </a:p>
          <a:p>
            <a:pPr fontAlgn="base"/>
            <a:r>
              <a:rPr lang="es-MX" sz="2000" b="1" dirty="0" smtClean="0"/>
              <a:t>9</a:t>
            </a:r>
            <a:r>
              <a:rPr lang="es-MX" sz="2000" b="1" dirty="0"/>
              <a:t>: El balón en </a:t>
            </a:r>
            <a:r>
              <a:rPr lang="es-MX" sz="2000" b="1" dirty="0" smtClean="0"/>
              <a:t>juego (o no)</a:t>
            </a:r>
            <a:endParaRPr lang="es-MX" sz="2000" b="1" dirty="0"/>
          </a:p>
          <a:p>
            <a:pPr fontAlgn="base"/>
            <a:r>
              <a:rPr lang="es-MX" sz="2000" b="1" dirty="0" smtClean="0"/>
              <a:t>10</a:t>
            </a:r>
            <a:r>
              <a:rPr lang="es-MX" sz="2000" b="1" dirty="0"/>
              <a:t>: Tanto (o gol) anotado</a:t>
            </a:r>
          </a:p>
          <a:p>
            <a:pPr fontAlgn="base"/>
            <a:r>
              <a:rPr lang="es-MX" sz="2000" b="1" dirty="0" smtClean="0"/>
              <a:t>11</a:t>
            </a:r>
            <a:r>
              <a:rPr lang="es-MX" sz="2000" b="1" dirty="0"/>
              <a:t>: El fuera de juego</a:t>
            </a:r>
          </a:p>
          <a:p>
            <a:pPr fontAlgn="base"/>
            <a:r>
              <a:rPr lang="es-MX" sz="2000" b="1" dirty="0" smtClean="0"/>
              <a:t>12</a:t>
            </a:r>
            <a:r>
              <a:rPr lang="es-MX" sz="2000" b="1" dirty="0"/>
              <a:t>: Faltas e </a:t>
            </a:r>
            <a:r>
              <a:rPr lang="es-MX" sz="2000" b="1" dirty="0" smtClean="0"/>
              <a:t>incorrecciones</a:t>
            </a:r>
            <a:endParaRPr lang="es-MX" sz="2000" b="1" dirty="0"/>
          </a:p>
          <a:p>
            <a:pPr fontAlgn="base"/>
            <a:r>
              <a:rPr lang="es-MX" sz="2000" b="1" dirty="0" smtClean="0"/>
              <a:t>13</a:t>
            </a:r>
            <a:r>
              <a:rPr lang="es-MX" sz="2000" b="1" dirty="0"/>
              <a:t>: Tiros libres</a:t>
            </a:r>
          </a:p>
          <a:p>
            <a:pPr fontAlgn="base"/>
            <a:r>
              <a:rPr lang="es-MX" sz="2000" b="1" dirty="0" smtClean="0"/>
              <a:t>14</a:t>
            </a:r>
            <a:r>
              <a:rPr lang="es-MX" sz="2000" b="1" dirty="0"/>
              <a:t>: Penalti</a:t>
            </a:r>
          </a:p>
          <a:p>
            <a:pPr fontAlgn="base"/>
            <a:r>
              <a:rPr lang="es-MX" sz="2000" b="1" dirty="0" smtClean="0"/>
              <a:t>15</a:t>
            </a:r>
            <a:r>
              <a:rPr lang="es-MX" sz="2000" b="1" dirty="0"/>
              <a:t>: Saque de banda</a:t>
            </a:r>
          </a:p>
          <a:p>
            <a:pPr fontAlgn="base"/>
            <a:r>
              <a:rPr lang="es-MX" sz="2000" b="1" dirty="0" smtClean="0"/>
              <a:t>16</a:t>
            </a:r>
            <a:r>
              <a:rPr lang="es-MX" sz="2000" b="1" dirty="0"/>
              <a:t>: Saque de meta</a:t>
            </a:r>
          </a:p>
          <a:p>
            <a:pPr fontAlgn="base"/>
            <a:r>
              <a:rPr lang="es-MX" sz="2000" b="1" dirty="0" smtClean="0"/>
              <a:t>17</a:t>
            </a:r>
            <a:r>
              <a:rPr lang="es-MX" sz="2000" b="1" dirty="0"/>
              <a:t>: Saque de esquina</a:t>
            </a:r>
          </a:p>
        </p:txBody>
      </p:sp>
      <p:pic>
        <p:nvPicPr>
          <p:cNvPr id="5128" name="Picture 8" descr="Nuevas reglas para el fútbol del Deporte Esc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8" y="1070377"/>
            <a:ext cx="48768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conos animados de fútbol. Fútbol 16 iconos sobre un fondo blanco Imagen  Vector de stock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/>
        </p:blipFill>
        <p:spPr bwMode="auto">
          <a:xfrm>
            <a:off x="3919112" y="1070377"/>
            <a:ext cx="2713980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lustración Del Vector Del Balompié O Elementos De Dibujos Animados De  Fútbol Aislado En Blanco Ilustraciones Vectoriales, Clip Art Vectorizado  Libre De Derechos. Image 40676313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6117" y="4222902"/>
            <a:ext cx="24669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ibujos animados de árbitros de fútbol aislados en blanco y negro. Árbitro  de fútbol con bandera de naipes y silbato vector | Can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13" y="4827491"/>
            <a:ext cx="1783135" cy="18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nes animadas de tiro de penal - Buscar con Google | Imagenes animadas,  Animo, Pena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316" y="4877270"/>
            <a:ext cx="1777614" cy="17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195512" y="254998"/>
            <a:ext cx="6674168" cy="461665"/>
          </a:xfrm>
          <a:prstGeom prst="rect">
            <a:avLst/>
          </a:prstGeom>
          <a:solidFill>
            <a:srgbClr val="01FF74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dirty="0" smtClean="0">
                <a:latin typeface="Arial Black" pitchFamily="34" charset="0"/>
                <a:cs typeface="Arial" charset="0"/>
              </a:rPr>
              <a:t>CANCHA DE </a:t>
            </a:r>
            <a:r>
              <a:rPr lang="es-MX" sz="2400" dirty="0" smtClean="0">
                <a:latin typeface="Arial Black" pitchFamily="34" charset="0"/>
                <a:cs typeface="Arial" charset="0"/>
              </a:rPr>
              <a:t>FUTBOL Y JUGADORES </a:t>
            </a:r>
            <a:endParaRPr lang="es-MX" sz="2400" dirty="0">
              <a:latin typeface="Arial Black" pitchFamily="34" charset="0"/>
              <a:cs typeface="Arial" charset="0"/>
            </a:endParaRPr>
          </a:p>
        </p:txBody>
      </p:sp>
      <p:pic>
        <p:nvPicPr>
          <p:cNvPr id="4098" name="Picture 2" descr="FUTBOL: 17 REGLAS DEL FÚT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7" y="1127622"/>
            <a:ext cx="7552464" cy="52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7694023" y="1256473"/>
            <a:ext cx="3971108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dirty="0" smtClean="0">
                <a:latin typeface="Arial Black" panose="020B0A04020102020204" pitchFamily="34" charset="0"/>
              </a:rPr>
              <a:t>JUGADORES: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1800" dirty="0" smtClean="0">
              <a:latin typeface="Arial Black" panose="020B0A04020102020204" pitchFamily="34" charset="0"/>
            </a:endParaRPr>
          </a:p>
          <a:p>
            <a:pPr marL="285750" indent="-285750" algn="ctr">
              <a:spcBef>
                <a:spcPct val="0"/>
              </a:spcBef>
              <a:buFontTx/>
              <a:buChar char="-"/>
            </a:pPr>
            <a:r>
              <a:rPr lang="es-MX" altLang="es-MX" sz="1800" dirty="0" smtClean="0">
                <a:latin typeface="Arial Black" panose="020B0A04020102020204" pitchFamily="34" charset="0"/>
              </a:rPr>
              <a:t>PORTERO </a:t>
            </a:r>
            <a:endParaRPr lang="es-MX" altLang="es-MX" sz="1800" dirty="0">
              <a:latin typeface="Arial Black" panose="020B0A04020102020204" pitchFamily="34" charset="0"/>
            </a:endParaRPr>
          </a:p>
          <a:p>
            <a:pPr marL="285750" indent="-285750" algn="ctr">
              <a:spcBef>
                <a:spcPct val="0"/>
              </a:spcBef>
              <a:buFontTx/>
              <a:buChar char="-"/>
            </a:pPr>
            <a:r>
              <a:rPr lang="es-MX" altLang="es-MX" sz="1800" dirty="0" smtClean="0">
                <a:latin typeface="Arial Black" panose="020B0A04020102020204" pitchFamily="34" charset="0"/>
              </a:rPr>
              <a:t>DEFENSA (Laterales, central y libero)</a:t>
            </a:r>
          </a:p>
          <a:p>
            <a:pPr marL="285750" indent="-285750" algn="ctr">
              <a:spcBef>
                <a:spcPct val="0"/>
              </a:spcBef>
              <a:buFontTx/>
              <a:buChar char="-"/>
            </a:pPr>
            <a:r>
              <a:rPr lang="es-MX" altLang="es-MX" sz="1800" dirty="0" smtClean="0">
                <a:latin typeface="Arial Black" panose="020B0A04020102020204" pitchFamily="34" charset="0"/>
              </a:rPr>
              <a:t>MEDIO (Carrileros y mediocampista)</a:t>
            </a:r>
          </a:p>
          <a:p>
            <a:pPr marL="285750" indent="-285750" algn="ctr">
              <a:spcBef>
                <a:spcPct val="0"/>
              </a:spcBef>
              <a:buFontTx/>
              <a:buChar char="-"/>
            </a:pPr>
            <a:r>
              <a:rPr lang="es-MX" altLang="es-MX" sz="1800" dirty="0" smtClean="0">
                <a:latin typeface="Arial Black" panose="020B0A04020102020204" pitchFamily="34" charset="0"/>
              </a:rPr>
              <a:t>DELANTERO (de contención y central) </a:t>
            </a:r>
          </a:p>
        </p:txBody>
      </p:sp>
      <p:pic>
        <p:nvPicPr>
          <p:cNvPr id="4100" name="Picture 4" descr="Cuáles son las Posiciones en un Equipo de Fútbol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97" y="3970647"/>
            <a:ext cx="3629658" cy="27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179</Words>
  <Application>Microsoft Office PowerPoint</Application>
  <PresentationFormat>Panorámica</PresentationFormat>
  <Paragraphs>44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edgarwyc@outlook.com</dc:creator>
  <cp:lastModifiedBy>edgarwyc@outlook.com</cp:lastModifiedBy>
  <cp:revision>26</cp:revision>
  <dcterms:created xsi:type="dcterms:W3CDTF">2020-11-17T21:38:22Z</dcterms:created>
  <dcterms:modified xsi:type="dcterms:W3CDTF">2021-03-08T02:49:24Z</dcterms:modified>
</cp:coreProperties>
</file>