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51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23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8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56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7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97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0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72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7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21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98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460DA-251E-4F6C-A553-CB45DC3BF229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F3EC3-BF2E-4EDA-992C-629EB890C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73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29" y="153487"/>
            <a:ext cx="3268654" cy="15316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29" y="1651642"/>
            <a:ext cx="2523750" cy="16851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511" y="3392151"/>
            <a:ext cx="2523750" cy="17686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28456" y="3791493"/>
            <a:ext cx="1034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En México</a:t>
            </a:r>
            <a:endParaRPr lang="es-MX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137" y="5124893"/>
            <a:ext cx="2037805" cy="17331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7943" y="153487"/>
            <a:ext cx="1744789" cy="3647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8797" y="518195"/>
            <a:ext cx="2474334" cy="87953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8797" y="1364295"/>
            <a:ext cx="2722529" cy="180849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1772" y="76704"/>
            <a:ext cx="3863568" cy="202968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28771" y="2259952"/>
            <a:ext cx="1354372" cy="153154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92626" y="2106385"/>
            <a:ext cx="3383103" cy="23872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78362" y="4601054"/>
            <a:ext cx="2238738" cy="144700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0061" y="3727774"/>
            <a:ext cx="1661711" cy="146289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34613" y="4859383"/>
            <a:ext cx="2677886" cy="180774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17099" y="5263765"/>
            <a:ext cx="2207997" cy="13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22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Sánchez</dc:creator>
  <cp:lastModifiedBy>Irma Sánchez</cp:lastModifiedBy>
  <cp:revision>5</cp:revision>
  <dcterms:created xsi:type="dcterms:W3CDTF">2025-03-21T19:38:38Z</dcterms:created>
  <dcterms:modified xsi:type="dcterms:W3CDTF">2025-03-21T20:13:09Z</dcterms:modified>
</cp:coreProperties>
</file>