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781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0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2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0133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165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21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42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95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0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0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7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4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4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2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3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9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Nombre del juego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programador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808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instrucciones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botones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59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You</a:t>
            </a:r>
            <a:r>
              <a:rPr lang="es-MX" dirty="0" smtClean="0"/>
              <a:t> lose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Tristeza y botón para reiniciar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996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win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Felicidades</a:t>
            </a:r>
          </a:p>
          <a:p>
            <a:r>
              <a:rPr lang="es-MX" dirty="0" smtClean="0"/>
              <a:t>Record</a:t>
            </a:r>
          </a:p>
          <a:p>
            <a:r>
              <a:rPr lang="es-MX" dirty="0" smtClean="0"/>
              <a:t>Agradecimientos</a:t>
            </a:r>
          </a:p>
          <a:p>
            <a:r>
              <a:rPr lang="es-MX" dirty="0" smtClean="0"/>
              <a:t>Reiniciar o fin</a:t>
            </a:r>
          </a:p>
        </p:txBody>
      </p:sp>
    </p:spTree>
    <p:extLst>
      <p:ext uri="{BB962C8B-B14F-4D97-AF65-F5344CB8AC3E}">
        <p14:creationId xmlns:p14="http://schemas.microsoft.com/office/powerpoint/2010/main" val="3786027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41</TotalTime>
  <Words>21</Words>
  <Application>Microsoft Office PowerPoint</Application>
  <PresentationFormat>Panorámica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Impact</vt:lpstr>
      <vt:lpstr>Evento principal</vt:lpstr>
      <vt:lpstr>Nombre del juego</vt:lpstr>
      <vt:lpstr>instrucciones</vt:lpstr>
      <vt:lpstr>You lose</vt:lpstr>
      <vt:lpstr>You win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del juego</dc:title>
  <dc:creator>The Profe</dc:creator>
  <cp:lastModifiedBy>The Profe</cp:lastModifiedBy>
  <cp:revision>1</cp:revision>
  <dcterms:created xsi:type="dcterms:W3CDTF">2025-01-30T20:41:03Z</dcterms:created>
  <dcterms:modified xsi:type="dcterms:W3CDTF">2025-01-30T21:22:54Z</dcterms:modified>
</cp:coreProperties>
</file>