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770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34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40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038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781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547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158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742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79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615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208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CB795-8929-4004-A66A-D80F763B285A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D84DC-1608-4EB1-A014-6AE77F449C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77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674" y="0"/>
            <a:ext cx="96906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28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The Profe</dc:creator>
  <cp:lastModifiedBy>The Profe</cp:lastModifiedBy>
  <cp:revision>2</cp:revision>
  <dcterms:created xsi:type="dcterms:W3CDTF">2024-12-02T16:40:28Z</dcterms:created>
  <dcterms:modified xsi:type="dcterms:W3CDTF">2024-12-02T16:41:33Z</dcterms:modified>
</cp:coreProperties>
</file>